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AB67E"/>
    <a:srgbClr val="D7EEEC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291" autoAdjust="0"/>
  </p:normalViewPr>
  <p:slideViewPr>
    <p:cSldViewPr>
      <p:cViewPr varScale="1">
        <p:scale>
          <a:sx n="61" d="100"/>
          <a:sy n="61" d="100"/>
        </p:scale>
        <p:origin x="18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B62E8-7353-48DD-98B8-21C234C2D40B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71D94-9F79-4138-ADC7-239D9D127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48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3330-5624-440E-B394-96F79AB0573A}" type="datetimeFigureOut">
              <a:rPr lang="en-GB" smtClean="0"/>
              <a:t>27/02/2019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8A69-3053-407F-8571-1CB4E9B1B7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53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3330-5624-440E-B394-96F79AB0573A}" type="datetimeFigureOut">
              <a:rPr lang="en-GB" smtClean="0"/>
              <a:t>27/02/2019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8A69-3053-407F-8571-1CB4E9B1B7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68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3330-5624-440E-B394-96F79AB0573A}" type="datetimeFigureOut">
              <a:rPr lang="en-GB" smtClean="0"/>
              <a:t>27/02/2019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8A69-3053-407F-8571-1CB4E9B1B7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78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3330-5624-440E-B394-96F79AB0573A}" type="datetimeFigureOut">
              <a:rPr lang="en-GB" smtClean="0"/>
              <a:t>27/02/2019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8A69-3053-407F-8571-1CB4E9B1B7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04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3330-5624-440E-B394-96F79AB0573A}" type="datetimeFigureOut">
              <a:rPr lang="en-GB" smtClean="0"/>
              <a:t>27/02/2019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8A69-3053-407F-8571-1CB4E9B1B7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3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3330-5624-440E-B394-96F79AB0573A}" type="datetimeFigureOut">
              <a:rPr lang="en-GB" smtClean="0"/>
              <a:t>27/02/2019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8A69-3053-407F-8571-1CB4E9B1B7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31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3330-5624-440E-B394-96F79AB0573A}" type="datetimeFigureOut">
              <a:rPr lang="en-GB" smtClean="0"/>
              <a:t>27/02/2019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8A69-3053-407F-8571-1CB4E9B1B7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79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3330-5624-440E-B394-96F79AB0573A}" type="datetimeFigureOut">
              <a:rPr lang="en-GB" smtClean="0"/>
              <a:t>27/02/2019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8A69-3053-407F-8571-1CB4E9B1B7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67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3330-5624-440E-B394-96F79AB0573A}" type="datetimeFigureOut">
              <a:rPr lang="en-GB" smtClean="0"/>
              <a:t>27/02/2019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8A69-3053-407F-8571-1CB4E9B1B7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66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3330-5624-440E-B394-96F79AB0573A}" type="datetimeFigureOut">
              <a:rPr lang="en-GB" smtClean="0"/>
              <a:t>27/02/2019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8A69-3053-407F-8571-1CB4E9B1B7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37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3330-5624-440E-B394-96F79AB0573A}" type="datetimeFigureOut">
              <a:rPr lang="en-GB" smtClean="0"/>
              <a:t>27/02/2019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8A69-3053-407F-8571-1CB4E9B1B7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2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13330-5624-440E-B394-96F79AB0573A}" type="datetimeFigureOut">
              <a:rPr lang="en-GB" smtClean="0"/>
              <a:t>27/02/2019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8A69-3053-407F-8571-1CB4E9B1B7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92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68800B4-094B-453E-8F2E-500CDC6B08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5B4E3B"/>
              </a:clrFrom>
              <a:clrTo>
                <a:srgbClr val="5B4E3B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-13364" y="3501963"/>
            <a:ext cx="4419600" cy="3338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AC612B-B6E4-47B5-8195-1DE6306431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5B4E3B"/>
              </a:clrFrom>
              <a:clrTo>
                <a:srgbClr val="5B4E3B">
                  <a:alpha val="0"/>
                </a:srgbClr>
              </a:clrTo>
            </a:clrChange>
            <a:alphaModFix amt="20000"/>
          </a:blip>
          <a:srcRect t="6887" r="10291" b="4357"/>
          <a:stretch/>
        </p:blipFill>
        <p:spPr>
          <a:xfrm>
            <a:off x="4331928" y="3421069"/>
            <a:ext cx="4812071" cy="3419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F6A171-E3EE-4112-BAA6-D2A30361D3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5B4E3B"/>
              </a:clrFrom>
              <a:clrTo>
                <a:srgbClr val="5B4E3B">
                  <a:alpha val="0"/>
                </a:srgbClr>
              </a:clrTo>
            </a:clrChange>
            <a:alphaModFix amt="20000"/>
          </a:blip>
          <a:srcRect b="31842"/>
          <a:stretch/>
        </p:blipFill>
        <p:spPr>
          <a:xfrm>
            <a:off x="5645827" y="-65997"/>
            <a:ext cx="3514331" cy="3487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E2E630-6031-491F-A09A-BCFF397A53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5B4E3B"/>
              </a:clrFrom>
              <a:clrTo>
                <a:srgbClr val="5B4E3B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11536" y="-21325"/>
            <a:ext cx="5678088" cy="3587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6210" y="161205"/>
            <a:ext cx="4414727" cy="738664"/>
          </a:xfrm>
          <a:prstGeom prst="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400" u="sng" dirty="0">
                <a:latin typeface="Letter-join No-Lead 21" panose="02000503000000020003" pitchFamily="50" charset="0"/>
              </a:rPr>
              <a:t>English Enquiry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No-Lead 21" panose="02000503000000020003" pitchFamily="50" charset="0"/>
              </a:rPr>
              <a:t>What would it have felt like to be a child in Victorian England? Recount and narrative writing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5249" y="5208610"/>
            <a:ext cx="2775142" cy="1384995"/>
          </a:xfrm>
          <a:prstGeom prst="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400" u="sng" dirty="0">
                <a:latin typeface="Letter-join No-Lead 21" panose="02000503000000020003" pitchFamily="50" charset="0"/>
              </a:rPr>
              <a:t>Scientific enquiry</a:t>
            </a:r>
          </a:p>
          <a:p>
            <a:r>
              <a:rPr lang="en-GB" sz="1400" dirty="0">
                <a:latin typeface="Letter-join No-Lead 21" panose="02000503000000020003" pitchFamily="50" charset="0"/>
              </a:rPr>
              <a:t>What scientific forces are at play in our world?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No-Lead 21" panose="02000503000000020003" pitchFamily="50" charset="0"/>
              </a:rPr>
              <a:t>Pushing and pulling investigations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No-Lead 21" panose="02000503000000020003" pitchFamily="50" charset="0"/>
              </a:rPr>
              <a:t>Magnetic investigations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191" y="159756"/>
            <a:ext cx="3911546" cy="1169551"/>
          </a:xfrm>
          <a:prstGeom prst="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400" u="sng" dirty="0">
                <a:latin typeface="Letter-join No-Lead 21" panose="02000503000000020003" pitchFamily="50" charset="0"/>
              </a:rPr>
              <a:t>Reading</a:t>
            </a:r>
          </a:p>
          <a:p>
            <a:r>
              <a:rPr lang="en-US" sz="1400" dirty="0">
                <a:latin typeface="Letter-join No-Lead 21" panose="02000503000000020003" pitchFamily="50" charset="0"/>
              </a:rPr>
              <a:t>H</a:t>
            </a:r>
            <a:r>
              <a:rPr lang="en-GB" sz="1400" dirty="0">
                <a:latin typeface="Letter-join No-Lead 21" panose="02000503000000020003" pitchFamily="50" charset="0"/>
              </a:rPr>
              <a:t>ow can an author help us to really capture the spirit of Victorian times?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No-Lead 21" panose="02000503000000020003" pitchFamily="50" charset="0"/>
              </a:rPr>
              <a:t>Non Fiction, DK Eyewitness Victorians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No-Lead 21" panose="02000503000000020003" pitchFamily="50" charset="0"/>
              </a:rPr>
              <a:t>Narrative, Street Child by </a:t>
            </a:r>
            <a:r>
              <a:rPr lang="en-GB" sz="1400" dirty="0" err="1">
                <a:latin typeface="Letter-join No-Lead 21" panose="02000503000000020003" pitchFamily="50" charset="0"/>
              </a:rPr>
              <a:t>Berlie</a:t>
            </a:r>
            <a:r>
              <a:rPr lang="en-GB" sz="1400" dirty="0">
                <a:latin typeface="Letter-join No-Lead 21" panose="02000503000000020003" pitchFamily="50" charset="0"/>
              </a:rPr>
              <a:t> Doherty</a:t>
            </a:r>
            <a:endParaRPr lang="en-GB" sz="1400" u="sng" dirty="0">
              <a:latin typeface="Letter-join No-Lead 21" panose="02000503000000020003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8" y="5638071"/>
            <a:ext cx="2201569" cy="954107"/>
          </a:xfrm>
          <a:prstGeom prst="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u="sng" dirty="0">
                <a:latin typeface="Letter-join No-Lead 21" panose="02000503000000020003" pitchFamily="50" charset="0"/>
              </a:rPr>
              <a:t>RE</a:t>
            </a:r>
          </a:p>
          <a:p>
            <a:r>
              <a:rPr lang="en-GB" sz="1400" dirty="0">
                <a:latin typeface="Letter-join No-Lead 21" panose="02000503000000020003" pitchFamily="50" charset="0"/>
              </a:rPr>
              <a:t>What can you learn from the Christian Saints and the Easter Story?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7809" y="1294206"/>
            <a:ext cx="2156827" cy="738664"/>
          </a:xfrm>
          <a:prstGeom prst="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400" u="sng" dirty="0">
                <a:latin typeface="Letter-join No-Lead 21" panose="02000503000000020003" pitchFamily="50" charset="0"/>
              </a:rPr>
              <a:t>PE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No-Lead 21" panose="02000503000000020003" pitchFamily="50" charset="0"/>
              </a:rPr>
              <a:t>Swimming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No-Lead 21" panose="02000503000000020003" pitchFamily="50" charset="0"/>
              </a:rPr>
              <a:t>Outdoor Adventures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0213" y="2371120"/>
            <a:ext cx="1801677" cy="1600438"/>
          </a:xfrm>
          <a:prstGeom prst="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400" u="sng" dirty="0">
                <a:latin typeface="Letter-join No-Lead 21" panose="02000503000000020003" pitchFamily="50" charset="0"/>
              </a:rPr>
              <a:t>PSHE/ Growing and Glowing</a:t>
            </a:r>
          </a:p>
          <a:p>
            <a:r>
              <a:rPr lang="en-GB" sz="1400" dirty="0">
                <a:latin typeface="Letter-join No-Lead 21" panose="02000503000000020003" pitchFamily="50" charset="0"/>
              </a:rPr>
              <a:t>What is fair?</a:t>
            </a:r>
          </a:p>
          <a:p>
            <a:r>
              <a:rPr lang="en-GB" sz="1400" dirty="0">
                <a:latin typeface="Letter-join No-Lead 21" panose="02000503000000020003" pitchFamily="50" charset="0"/>
              </a:rPr>
              <a:t>Is fairness important?</a:t>
            </a:r>
          </a:p>
          <a:p>
            <a:r>
              <a:rPr lang="en-GB" sz="1400" dirty="0">
                <a:latin typeface="Letter-join No-Lead 21" panose="02000503000000020003" pitchFamily="50" charset="0"/>
              </a:rPr>
              <a:t>Who is in charge and why?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0191" y="4754886"/>
            <a:ext cx="2156827" cy="523220"/>
          </a:xfrm>
          <a:prstGeom prst="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400" u="sng" dirty="0">
                <a:latin typeface="Letter-join No-Lead 21" panose="02000503000000020003" pitchFamily="50" charset="0"/>
              </a:rPr>
              <a:t>ICT</a:t>
            </a:r>
          </a:p>
          <a:p>
            <a:r>
              <a:rPr lang="en-GB" sz="1400" dirty="0">
                <a:latin typeface="Letter-join No-Lead 21" panose="02000503000000020003" pitchFamily="50" charset="0"/>
              </a:rPr>
              <a:t>Word processing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4775" y="2791716"/>
            <a:ext cx="3249799" cy="923330"/>
          </a:xfrm>
          <a:prstGeom prst="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GB" b="1" dirty="0">
                <a:latin typeface="Letter-join No-Lead 21" panose="02000503000000020003" pitchFamily="50" charset="0"/>
              </a:rPr>
              <a:t>Class 2 - Spring 2 - 2019</a:t>
            </a:r>
          </a:p>
          <a:p>
            <a:pPr algn="ctr"/>
            <a:r>
              <a:rPr lang="en-US" b="1" u="sng" dirty="0">
                <a:latin typeface="Letter-join No-Lead 21" panose="02000503000000020003" pitchFamily="50" charset="0"/>
              </a:rPr>
              <a:t>Who really holds the power?</a:t>
            </a:r>
          </a:p>
          <a:p>
            <a:pPr algn="ctr"/>
            <a:r>
              <a:rPr lang="en-GB" b="1" dirty="0">
                <a:latin typeface="Letter-join No-Lead 21" panose="02000503000000020003" pitchFamily="50" charset="0"/>
              </a:rPr>
              <a:t>Our Value is Justice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5561" y="4331078"/>
            <a:ext cx="3128543" cy="1169551"/>
          </a:xfrm>
          <a:prstGeom prst="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400" u="sng" dirty="0">
                <a:latin typeface="Letter-join No-Lead 21" panose="02000503000000020003" pitchFamily="50" charset="0"/>
              </a:rPr>
              <a:t>Historic Enquiry</a:t>
            </a:r>
          </a:p>
          <a:p>
            <a:r>
              <a:rPr lang="en-GB" sz="1400" dirty="0">
                <a:latin typeface="Letter-join No-Lead 21" panose="02000503000000020003" pitchFamily="50" charset="0"/>
              </a:rPr>
              <a:t>How did Victorian England shape our society and begin to promote equality? An exploration into child, and class equality.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5562" y="5811914"/>
            <a:ext cx="3128542" cy="738664"/>
          </a:xfrm>
          <a:prstGeom prst="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400" u="sng" dirty="0">
                <a:latin typeface="Letter-join No-Lead 21" panose="02000503000000020003" pitchFamily="50" charset="0"/>
              </a:rPr>
              <a:t>Musical Enquiry</a:t>
            </a:r>
          </a:p>
          <a:p>
            <a:r>
              <a:rPr lang="en-GB" sz="1400" dirty="0">
                <a:latin typeface="Letter-join No-Lead 21" panose="02000503000000020003" pitchFamily="50" charset="0"/>
              </a:rPr>
              <a:t>What kinds of music Victorians would have had?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2B01EA-C844-4048-94F2-86DEB7FE4E54}"/>
              </a:ext>
            </a:extLst>
          </p:cNvPr>
          <p:cNvSpPr txBox="1"/>
          <p:nvPr/>
        </p:nvSpPr>
        <p:spPr>
          <a:xfrm>
            <a:off x="210191" y="1442778"/>
            <a:ext cx="2201569" cy="1169551"/>
          </a:xfrm>
          <a:prstGeom prst="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400" u="sng" dirty="0">
                <a:latin typeface="Letter-join No-Lead 21" panose="02000503000000020003" pitchFamily="50" charset="0"/>
              </a:rPr>
              <a:t>Maths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No-Lead 21" panose="02000503000000020003" pitchFamily="50" charset="0"/>
              </a:rPr>
              <a:t>Statistics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No-Lead 21" panose="02000503000000020003" pitchFamily="50" charset="0"/>
              </a:rPr>
              <a:t>Measurement: length, height, perimeter,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No-Lead 21" panose="02000503000000020003" pitchFamily="50" charset="0"/>
              </a:rPr>
              <a:t>Fractions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CF67FF-1853-4221-BA68-FE962F6F4E85}"/>
              </a:ext>
            </a:extLst>
          </p:cNvPr>
          <p:cNvSpPr txBox="1"/>
          <p:nvPr/>
        </p:nvSpPr>
        <p:spPr>
          <a:xfrm>
            <a:off x="175786" y="2731365"/>
            <a:ext cx="2156827" cy="1815882"/>
          </a:xfrm>
          <a:prstGeom prst="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1400" u="sng" dirty="0">
                <a:latin typeface="Letter-join No-Lead 21" panose="02000503000000020003" pitchFamily="50" charset="0"/>
              </a:rPr>
              <a:t>Artistic Enquiry</a:t>
            </a:r>
          </a:p>
          <a:p>
            <a:r>
              <a:rPr lang="en-US" sz="1400" dirty="0">
                <a:latin typeface="Letter-join No-Lead 21" panose="02000503000000020003" pitchFamily="50" charset="0"/>
              </a:rPr>
              <a:t>H</a:t>
            </a:r>
            <a:r>
              <a:rPr lang="en-GB" sz="1400" dirty="0">
                <a:latin typeface="Letter-join No-Lead 21" panose="02000503000000020003" pitchFamily="50" charset="0"/>
              </a:rPr>
              <a:t>ow does an artist bring beauty to the common man?</a:t>
            </a:r>
          </a:p>
          <a:p>
            <a:r>
              <a:rPr lang="en-GB" sz="1400" dirty="0">
                <a:latin typeface="Letter-join No-Lead 21" panose="02000503000000020003" pitchFamily="50" charset="0"/>
              </a:rPr>
              <a:t>Who was William Morris and what techniques did he use as an artist?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Letter-join No-Lead 21" panose="02000503000000020003" pitchFamily="50" charset="0"/>
              </a:rPr>
              <a:t>Create a clay tile</a:t>
            </a:r>
          </a:p>
        </p:txBody>
      </p:sp>
      <p:sp>
        <p:nvSpPr>
          <p:cNvPr id="13" name="AutoShape 2" descr="Image result for women's rights victorian era">
            <a:extLst>
              <a:ext uri="{FF2B5EF4-FFF2-40B4-BE49-F238E27FC236}">
                <a16:creationId xmlns:a16="http://schemas.microsoft.com/office/drawing/2014/main" id="{9E302562-E57B-4563-A5B0-03396EEB93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>
              <a:latin typeface="Letter-join No-Lead 2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65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6D97CF643F3B4C891E455C3E198E43" ma:contentTypeVersion="8" ma:contentTypeDescription="Create a new document." ma:contentTypeScope="" ma:versionID="f771ff1116cb7bd39303163646e27e2b">
  <xsd:schema xmlns:xsd="http://www.w3.org/2001/XMLSchema" xmlns:xs="http://www.w3.org/2001/XMLSchema" xmlns:p="http://schemas.microsoft.com/office/2006/metadata/properties" xmlns:ns2="692d04be-0bf4-4e6c-bcaa-e0edf3ef3441" xmlns:ns3="433fc0c2-00db-4c5d-bed1-52f6a93333ee" targetNamespace="http://schemas.microsoft.com/office/2006/metadata/properties" ma:root="true" ma:fieldsID="e5a3f9e6790f2538212163bf769f7549" ns2:_="" ns3:_="">
    <xsd:import namespace="692d04be-0bf4-4e6c-bcaa-e0edf3ef3441"/>
    <xsd:import namespace="433fc0c2-00db-4c5d-bed1-52f6a9333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d04be-0bf4-4e6c-bcaa-e0edf3ef3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fc0c2-00db-4c5d-bed1-52f6a9333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A8586B-3111-4CEF-AF2D-9B18B0F9EC3C}">
  <ds:schemaRefs>
    <ds:schemaRef ds:uri="http://purl.org/dc/elements/1.1/"/>
    <ds:schemaRef ds:uri="http://schemas.microsoft.com/office/2006/documentManagement/types"/>
    <ds:schemaRef ds:uri="692d04be-0bf4-4e6c-bcaa-e0edf3ef344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D5B69E-303D-4F7E-A34C-B1236B9915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1CAD9E-994C-49B9-A329-B2C76983AA6A}"/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205</Words>
  <Application>Microsoft Office PowerPoint</Application>
  <PresentationFormat>On-screen Show (4:3)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Letter-join No-Lead 21</vt:lpstr>
      <vt:lpstr>Office Theme</vt:lpstr>
      <vt:lpstr>PowerPoint Presentation</vt:lpstr>
    </vt:vector>
  </TitlesOfParts>
  <Company>Delabole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SLANE</dc:creator>
  <cp:lastModifiedBy>Gwen Bosley</cp:lastModifiedBy>
  <cp:revision>137</cp:revision>
  <cp:lastPrinted>2019-02-27T14:47:12Z</cp:lastPrinted>
  <dcterms:created xsi:type="dcterms:W3CDTF">2015-10-22T13:28:55Z</dcterms:created>
  <dcterms:modified xsi:type="dcterms:W3CDTF">2019-02-27T14:48:55Z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0x010100B16D97CF643F3B4C891E455C3E198E43</vt:lpwstr>
  </property>
</Properties>
</file>