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6"/>
  </p:notesMasterIdLst>
  <p:sldIdLst>
    <p:sldId id="262"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626440-3A26-4288-907D-FF91E7F46FFA}" v="2563" dt="2019-04-22T20:06:42.5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00" autoAdjust="0"/>
    <p:restoredTop sz="94660"/>
  </p:normalViewPr>
  <p:slideViewPr>
    <p:cSldViewPr snapToGrid="0">
      <p:cViewPr varScale="1">
        <p:scale>
          <a:sx n="65" d="100"/>
          <a:sy n="65"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57DE6FE-1167-4162-B1A6-2A235F956721}" type="datetimeFigureOut">
              <a:rPr lang="en-GB" smtClean="0"/>
              <a:t>23/04/2019</a:t>
            </a:fld>
            <a:endParaRPr lang="en-GB"/>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A38A9754-1339-4585-97D3-78EAC2911CC4}" type="slidenum">
              <a:rPr lang="en-GB" smtClean="0"/>
              <a:t>‹#›</a:t>
            </a:fld>
            <a:endParaRPr lang="en-GB"/>
          </a:p>
        </p:txBody>
      </p:sp>
    </p:spTree>
    <p:extLst>
      <p:ext uri="{BB962C8B-B14F-4D97-AF65-F5344CB8AC3E}">
        <p14:creationId xmlns:p14="http://schemas.microsoft.com/office/powerpoint/2010/main" val="115310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536372" indent="0" algn="ctr">
              <a:buNone/>
              <a:defRPr>
                <a:solidFill>
                  <a:schemeClr val="tx1">
                    <a:tint val="75000"/>
                  </a:schemeClr>
                </a:solidFill>
              </a:defRPr>
            </a:lvl2pPr>
            <a:lvl3pPr marL="1072743" indent="0" algn="ctr">
              <a:buNone/>
              <a:defRPr>
                <a:solidFill>
                  <a:schemeClr val="tx1">
                    <a:tint val="75000"/>
                  </a:schemeClr>
                </a:solidFill>
              </a:defRPr>
            </a:lvl3pPr>
            <a:lvl4pPr marL="1609115" indent="0" algn="ctr">
              <a:buNone/>
              <a:defRPr>
                <a:solidFill>
                  <a:schemeClr val="tx1">
                    <a:tint val="75000"/>
                  </a:schemeClr>
                </a:solidFill>
              </a:defRPr>
            </a:lvl4pPr>
            <a:lvl5pPr marL="2145487" indent="0" algn="ctr">
              <a:buNone/>
              <a:defRPr>
                <a:solidFill>
                  <a:schemeClr val="tx1">
                    <a:tint val="75000"/>
                  </a:schemeClr>
                </a:solidFill>
              </a:defRPr>
            </a:lvl5pPr>
            <a:lvl6pPr marL="2681859" indent="0" algn="ctr">
              <a:buNone/>
              <a:defRPr>
                <a:solidFill>
                  <a:schemeClr val="tx1">
                    <a:tint val="75000"/>
                  </a:schemeClr>
                </a:solidFill>
              </a:defRPr>
            </a:lvl6pPr>
            <a:lvl7pPr marL="3218230" indent="0" algn="ctr">
              <a:buNone/>
              <a:defRPr>
                <a:solidFill>
                  <a:schemeClr val="tx1">
                    <a:tint val="75000"/>
                  </a:schemeClr>
                </a:solidFill>
              </a:defRPr>
            </a:lvl7pPr>
            <a:lvl8pPr marL="3754602" indent="0" algn="ctr">
              <a:buNone/>
              <a:defRPr>
                <a:solidFill>
                  <a:schemeClr val="tx1">
                    <a:tint val="75000"/>
                  </a:schemeClr>
                </a:solidFill>
              </a:defRPr>
            </a:lvl8pPr>
            <a:lvl9pPr marL="4290974"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FC73246-DFBC-4B9F-A098-CA0C8E348157}" type="datetimeFigureOut">
              <a:rPr lang="en-GB" smtClean="0"/>
              <a:t>23/04/2019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89EF86-9E23-4A7E-A653-B7A4107F35F8}" type="slidenum">
              <a:rPr lang="en-GB" smtClean="0"/>
              <a:t>‹#›</a:t>
            </a:fld>
            <a:endParaRPr lang="en-GB" dirty="0"/>
          </a:p>
        </p:txBody>
      </p:sp>
    </p:spTree>
    <p:extLst>
      <p:ext uri="{BB962C8B-B14F-4D97-AF65-F5344CB8AC3E}">
        <p14:creationId xmlns:p14="http://schemas.microsoft.com/office/powerpoint/2010/main" val="252276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C73246-DFBC-4B9F-A098-CA0C8E348157}" type="datetimeFigureOut">
              <a:rPr lang="en-GB" smtClean="0"/>
              <a:t>23/04/2019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89EF86-9E23-4A7E-A653-B7A4107F35F8}" type="slidenum">
              <a:rPr lang="en-GB" smtClean="0"/>
              <a:t>‹#›</a:t>
            </a:fld>
            <a:endParaRPr lang="en-GB" dirty="0"/>
          </a:p>
        </p:txBody>
      </p:sp>
    </p:spTree>
    <p:extLst>
      <p:ext uri="{BB962C8B-B14F-4D97-AF65-F5344CB8AC3E}">
        <p14:creationId xmlns:p14="http://schemas.microsoft.com/office/powerpoint/2010/main" val="2337067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06376"/>
            <a:ext cx="2228850" cy="438785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06376"/>
            <a:ext cx="6521450" cy="4387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C73246-DFBC-4B9F-A098-CA0C8E348157}" type="datetimeFigureOut">
              <a:rPr lang="en-GB" smtClean="0"/>
              <a:t>23/04/2019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89EF86-9E23-4A7E-A653-B7A4107F35F8}" type="slidenum">
              <a:rPr lang="en-GB" smtClean="0"/>
              <a:t>‹#›</a:t>
            </a:fld>
            <a:endParaRPr lang="en-GB" dirty="0"/>
          </a:p>
        </p:txBody>
      </p:sp>
    </p:spTree>
    <p:extLst>
      <p:ext uri="{BB962C8B-B14F-4D97-AF65-F5344CB8AC3E}">
        <p14:creationId xmlns:p14="http://schemas.microsoft.com/office/powerpoint/2010/main" val="3262355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C73246-DFBC-4B9F-A098-CA0C8E348157}" type="datetimeFigureOut">
              <a:rPr lang="en-GB" smtClean="0"/>
              <a:t>23/04/2019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89EF86-9E23-4A7E-A653-B7A4107F35F8}" type="slidenum">
              <a:rPr lang="en-GB" smtClean="0"/>
              <a:t>‹#›</a:t>
            </a:fld>
            <a:endParaRPr lang="en-GB" dirty="0"/>
          </a:p>
        </p:txBody>
      </p:sp>
    </p:spTree>
    <p:extLst>
      <p:ext uri="{BB962C8B-B14F-4D97-AF65-F5344CB8AC3E}">
        <p14:creationId xmlns:p14="http://schemas.microsoft.com/office/powerpoint/2010/main" val="3383176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7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300">
                <a:solidFill>
                  <a:schemeClr val="tx1">
                    <a:tint val="75000"/>
                  </a:schemeClr>
                </a:solidFill>
              </a:defRPr>
            </a:lvl1pPr>
            <a:lvl2pPr marL="536372" indent="0">
              <a:buNone/>
              <a:defRPr sz="2100">
                <a:solidFill>
                  <a:schemeClr val="tx1">
                    <a:tint val="75000"/>
                  </a:schemeClr>
                </a:solidFill>
              </a:defRPr>
            </a:lvl2pPr>
            <a:lvl3pPr marL="1072743" indent="0">
              <a:buNone/>
              <a:defRPr sz="1900">
                <a:solidFill>
                  <a:schemeClr val="tx1">
                    <a:tint val="75000"/>
                  </a:schemeClr>
                </a:solidFill>
              </a:defRPr>
            </a:lvl3pPr>
            <a:lvl4pPr marL="1609115" indent="0">
              <a:buNone/>
              <a:defRPr sz="1600">
                <a:solidFill>
                  <a:schemeClr val="tx1">
                    <a:tint val="75000"/>
                  </a:schemeClr>
                </a:solidFill>
              </a:defRPr>
            </a:lvl4pPr>
            <a:lvl5pPr marL="2145487" indent="0">
              <a:buNone/>
              <a:defRPr sz="1600">
                <a:solidFill>
                  <a:schemeClr val="tx1">
                    <a:tint val="75000"/>
                  </a:schemeClr>
                </a:solidFill>
              </a:defRPr>
            </a:lvl5pPr>
            <a:lvl6pPr marL="2681859" indent="0">
              <a:buNone/>
              <a:defRPr sz="1600">
                <a:solidFill>
                  <a:schemeClr val="tx1">
                    <a:tint val="75000"/>
                  </a:schemeClr>
                </a:solidFill>
              </a:defRPr>
            </a:lvl6pPr>
            <a:lvl7pPr marL="3218230" indent="0">
              <a:buNone/>
              <a:defRPr sz="1600">
                <a:solidFill>
                  <a:schemeClr val="tx1">
                    <a:tint val="75000"/>
                  </a:schemeClr>
                </a:solidFill>
              </a:defRPr>
            </a:lvl7pPr>
            <a:lvl8pPr marL="3754602" indent="0">
              <a:buNone/>
              <a:defRPr sz="1600">
                <a:solidFill>
                  <a:schemeClr val="tx1">
                    <a:tint val="75000"/>
                  </a:schemeClr>
                </a:solidFill>
              </a:defRPr>
            </a:lvl8pPr>
            <a:lvl9pPr marL="4290974"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C73246-DFBC-4B9F-A098-CA0C8E348157}" type="datetimeFigureOut">
              <a:rPr lang="en-GB" smtClean="0"/>
              <a:t>23/04/2019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89EF86-9E23-4A7E-A653-B7A4107F35F8}" type="slidenum">
              <a:rPr lang="en-GB" smtClean="0"/>
              <a:t>‹#›</a:t>
            </a:fld>
            <a:endParaRPr lang="en-GB" dirty="0"/>
          </a:p>
        </p:txBody>
      </p:sp>
    </p:spTree>
    <p:extLst>
      <p:ext uri="{BB962C8B-B14F-4D97-AF65-F5344CB8AC3E}">
        <p14:creationId xmlns:p14="http://schemas.microsoft.com/office/powerpoint/2010/main" val="3297511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200152"/>
            <a:ext cx="4375150" cy="3394075"/>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200152"/>
            <a:ext cx="4375150" cy="3394075"/>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FC73246-DFBC-4B9F-A098-CA0C8E348157}" type="datetimeFigureOut">
              <a:rPr lang="en-GB" smtClean="0"/>
              <a:t>23/04/2019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589EF86-9E23-4A7E-A653-B7A4107F35F8}" type="slidenum">
              <a:rPr lang="en-GB" smtClean="0"/>
              <a:t>‹#›</a:t>
            </a:fld>
            <a:endParaRPr lang="en-GB" dirty="0"/>
          </a:p>
        </p:txBody>
      </p:sp>
    </p:spTree>
    <p:extLst>
      <p:ext uri="{BB962C8B-B14F-4D97-AF65-F5344CB8AC3E}">
        <p14:creationId xmlns:p14="http://schemas.microsoft.com/office/powerpoint/2010/main" val="379928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9"/>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3"/>
          </a:xfrm>
        </p:spPr>
        <p:txBody>
          <a:bodyPr anchor="b"/>
          <a:lstStyle>
            <a:lvl1pPr marL="0" indent="0">
              <a:buNone/>
              <a:defRPr sz="2800" b="1"/>
            </a:lvl1pPr>
            <a:lvl2pPr marL="536372" indent="0">
              <a:buNone/>
              <a:defRPr sz="2300" b="1"/>
            </a:lvl2pPr>
            <a:lvl3pPr marL="1072743" indent="0">
              <a:buNone/>
              <a:defRPr sz="2100" b="1"/>
            </a:lvl3pPr>
            <a:lvl4pPr marL="1609115" indent="0">
              <a:buNone/>
              <a:defRPr sz="1900" b="1"/>
            </a:lvl4pPr>
            <a:lvl5pPr marL="2145487" indent="0">
              <a:buNone/>
              <a:defRPr sz="1900" b="1"/>
            </a:lvl5pPr>
            <a:lvl6pPr marL="2681859" indent="0">
              <a:buNone/>
              <a:defRPr sz="1900" b="1"/>
            </a:lvl6pPr>
            <a:lvl7pPr marL="3218230" indent="0">
              <a:buNone/>
              <a:defRPr sz="1900" b="1"/>
            </a:lvl7pPr>
            <a:lvl8pPr marL="3754602" indent="0">
              <a:buNone/>
              <a:defRPr sz="1900" b="1"/>
            </a:lvl8pPr>
            <a:lvl9pPr marL="4290974" indent="0">
              <a:buNone/>
              <a:defRPr sz="19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3" y="1535113"/>
            <a:ext cx="4378590" cy="639763"/>
          </a:xfrm>
        </p:spPr>
        <p:txBody>
          <a:bodyPr anchor="b"/>
          <a:lstStyle>
            <a:lvl1pPr marL="0" indent="0">
              <a:buNone/>
              <a:defRPr sz="2800" b="1"/>
            </a:lvl1pPr>
            <a:lvl2pPr marL="536372" indent="0">
              <a:buNone/>
              <a:defRPr sz="2300" b="1"/>
            </a:lvl2pPr>
            <a:lvl3pPr marL="1072743" indent="0">
              <a:buNone/>
              <a:defRPr sz="2100" b="1"/>
            </a:lvl3pPr>
            <a:lvl4pPr marL="1609115" indent="0">
              <a:buNone/>
              <a:defRPr sz="1900" b="1"/>
            </a:lvl4pPr>
            <a:lvl5pPr marL="2145487" indent="0">
              <a:buNone/>
              <a:defRPr sz="1900" b="1"/>
            </a:lvl5pPr>
            <a:lvl6pPr marL="2681859" indent="0">
              <a:buNone/>
              <a:defRPr sz="1900" b="1"/>
            </a:lvl6pPr>
            <a:lvl7pPr marL="3218230" indent="0">
              <a:buNone/>
              <a:defRPr sz="1900" b="1"/>
            </a:lvl7pPr>
            <a:lvl8pPr marL="3754602" indent="0">
              <a:buNone/>
              <a:defRPr sz="1900" b="1"/>
            </a:lvl8pPr>
            <a:lvl9pPr marL="4290974" indent="0">
              <a:buNone/>
              <a:defRPr sz="1900" b="1"/>
            </a:lvl9pPr>
          </a:lstStyle>
          <a:p>
            <a:pPr lvl="0"/>
            <a:r>
              <a:rPr lang="en-US"/>
              <a:t>Click to edit Master text styles</a:t>
            </a:r>
          </a:p>
        </p:txBody>
      </p:sp>
      <p:sp>
        <p:nvSpPr>
          <p:cNvPr id="6" name="Content Placeholder 5"/>
          <p:cNvSpPr>
            <a:spLocks noGrp="1"/>
          </p:cNvSpPr>
          <p:nvPr>
            <p:ph sz="quarter" idx="4"/>
          </p:nvPr>
        </p:nvSpPr>
        <p:spPr>
          <a:xfrm>
            <a:off x="5032113" y="2174875"/>
            <a:ext cx="437859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FC73246-DFBC-4B9F-A098-CA0C8E348157}" type="datetimeFigureOut">
              <a:rPr lang="en-GB" smtClean="0"/>
              <a:t>23/04/2019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589EF86-9E23-4A7E-A653-B7A4107F35F8}" type="slidenum">
              <a:rPr lang="en-GB" smtClean="0"/>
              <a:t>‹#›</a:t>
            </a:fld>
            <a:endParaRPr lang="en-GB" dirty="0"/>
          </a:p>
        </p:txBody>
      </p:sp>
    </p:spTree>
    <p:extLst>
      <p:ext uri="{BB962C8B-B14F-4D97-AF65-F5344CB8AC3E}">
        <p14:creationId xmlns:p14="http://schemas.microsoft.com/office/powerpoint/2010/main" val="2365720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FC73246-DFBC-4B9F-A098-CA0C8E348157}" type="datetimeFigureOut">
              <a:rPr lang="en-GB" smtClean="0"/>
              <a:t>23/04/2019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589EF86-9E23-4A7E-A653-B7A4107F35F8}" type="slidenum">
              <a:rPr lang="en-GB" smtClean="0"/>
              <a:t>‹#›</a:t>
            </a:fld>
            <a:endParaRPr lang="en-GB" dirty="0"/>
          </a:p>
        </p:txBody>
      </p:sp>
    </p:spTree>
    <p:extLst>
      <p:ext uri="{BB962C8B-B14F-4D97-AF65-F5344CB8AC3E}">
        <p14:creationId xmlns:p14="http://schemas.microsoft.com/office/powerpoint/2010/main" val="3942983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73246-DFBC-4B9F-A098-CA0C8E348157}" type="datetimeFigureOut">
              <a:rPr lang="en-GB" smtClean="0"/>
              <a:t>23/04/2019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589EF86-9E23-4A7E-A653-B7A4107F35F8}" type="slidenum">
              <a:rPr lang="en-GB" smtClean="0"/>
              <a:t>‹#›</a:t>
            </a:fld>
            <a:endParaRPr lang="en-GB" dirty="0"/>
          </a:p>
        </p:txBody>
      </p:sp>
    </p:spTree>
    <p:extLst>
      <p:ext uri="{BB962C8B-B14F-4D97-AF65-F5344CB8AC3E}">
        <p14:creationId xmlns:p14="http://schemas.microsoft.com/office/powerpoint/2010/main" val="253322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3" y="273049"/>
            <a:ext cx="3259006" cy="1162051"/>
          </a:xfrm>
        </p:spPr>
        <p:txBody>
          <a:bodyPr anchor="b"/>
          <a:lstStyle>
            <a:lvl1pPr algn="l">
              <a:defRPr sz="2300" b="1"/>
            </a:lvl1pPr>
          </a:lstStyle>
          <a:p>
            <a:r>
              <a:rPr lang="en-US"/>
              <a:t>Click to edit Master title style</a:t>
            </a:r>
            <a:endParaRPr lang="en-GB"/>
          </a:p>
        </p:txBody>
      </p:sp>
      <p:sp>
        <p:nvSpPr>
          <p:cNvPr id="3" name="Content Placeholder 2"/>
          <p:cNvSpPr>
            <a:spLocks noGrp="1"/>
          </p:cNvSpPr>
          <p:nvPr>
            <p:ph idx="1"/>
          </p:nvPr>
        </p:nvSpPr>
        <p:spPr>
          <a:xfrm>
            <a:off x="3872972" y="273053"/>
            <a:ext cx="5537729"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3" y="1435103"/>
            <a:ext cx="3259006" cy="4691063"/>
          </a:xfrm>
        </p:spPr>
        <p:txBody>
          <a:bodyPr/>
          <a:lstStyle>
            <a:lvl1pPr marL="0" indent="0">
              <a:buNone/>
              <a:defRPr sz="1600"/>
            </a:lvl1pPr>
            <a:lvl2pPr marL="536372" indent="0">
              <a:buNone/>
              <a:defRPr sz="1400"/>
            </a:lvl2pPr>
            <a:lvl3pPr marL="1072743" indent="0">
              <a:buNone/>
              <a:defRPr sz="1200"/>
            </a:lvl3pPr>
            <a:lvl4pPr marL="1609115" indent="0">
              <a:buNone/>
              <a:defRPr sz="1100"/>
            </a:lvl4pPr>
            <a:lvl5pPr marL="2145487" indent="0">
              <a:buNone/>
              <a:defRPr sz="1100"/>
            </a:lvl5pPr>
            <a:lvl6pPr marL="2681859" indent="0">
              <a:buNone/>
              <a:defRPr sz="1100"/>
            </a:lvl6pPr>
            <a:lvl7pPr marL="3218230" indent="0">
              <a:buNone/>
              <a:defRPr sz="1100"/>
            </a:lvl7pPr>
            <a:lvl8pPr marL="3754602" indent="0">
              <a:buNone/>
              <a:defRPr sz="1100"/>
            </a:lvl8pPr>
            <a:lvl9pPr marL="4290974"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FC73246-DFBC-4B9F-A098-CA0C8E348157}" type="datetimeFigureOut">
              <a:rPr lang="en-GB" smtClean="0"/>
              <a:t>23/04/2019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589EF86-9E23-4A7E-A653-B7A4107F35F8}" type="slidenum">
              <a:rPr lang="en-GB" smtClean="0"/>
              <a:t>‹#›</a:t>
            </a:fld>
            <a:endParaRPr lang="en-GB" dirty="0"/>
          </a:p>
        </p:txBody>
      </p:sp>
    </p:spTree>
    <p:extLst>
      <p:ext uri="{BB962C8B-B14F-4D97-AF65-F5344CB8AC3E}">
        <p14:creationId xmlns:p14="http://schemas.microsoft.com/office/powerpoint/2010/main" val="850101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9"/>
          </a:xfrm>
        </p:spPr>
        <p:txBody>
          <a:bodyPr anchor="b"/>
          <a:lstStyle>
            <a:lvl1pPr algn="l">
              <a:defRPr sz="23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800"/>
            </a:lvl1pPr>
            <a:lvl2pPr marL="536372" indent="0">
              <a:buNone/>
              <a:defRPr sz="3300"/>
            </a:lvl2pPr>
            <a:lvl3pPr marL="1072743" indent="0">
              <a:buNone/>
              <a:defRPr sz="2800"/>
            </a:lvl3pPr>
            <a:lvl4pPr marL="1609115" indent="0">
              <a:buNone/>
              <a:defRPr sz="2300"/>
            </a:lvl4pPr>
            <a:lvl5pPr marL="2145487" indent="0">
              <a:buNone/>
              <a:defRPr sz="2300"/>
            </a:lvl5pPr>
            <a:lvl6pPr marL="2681859" indent="0">
              <a:buNone/>
              <a:defRPr sz="2300"/>
            </a:lvl6pPr>
            <a:lvl7pPr marL="3218230" indent="0">
              <a:buNone/>
              <a:defRPr sz="2300"/>
            </a:lvl7pPr>
            <a:lvl8pPr marL="3754602" indent="0">
              <a:buNone/>
              <a:defRPr sz="2300"/>
            </a:lvl8pPr>
            <a:lvl9pPr marL="4290974" indent="0">
              <a:buNone/>
              <a:defRPr sz="2300"/>
            </a:lvl9pPr>
          </a:lstStyle>
          <a:p>
            <a:r>
              <a:rPr lang="en-US" dirty="0"/>
              <a:t>Click icon to add picture</a:t>
            </a:r>
            <a:endParaRPr lang="en-GB" dirty="0"/>
          </a:p>
        </p:txBody>
      </p:sp>
      <p:sp>
        <p:nvSpPr>
          <p:cNvPr id="4" name="Text Placeholder 3"/>
          <p:cNvSpPr>
            <a:spLocks noGrp="1"/>
          </p:cNvSpPr>
          <p:nvPr>
            <p:ph type="body" sz="half" idx="2"/>
          </p:nvPr>
        </p:nvSpPr>
        <p:spPr>
          <a:xfrm>
            <a:off x="1941645" y="5367339"/>
            <a:ext cx="5943600" cy="804863"/>
          </a:xfrm>
        </p:spPr>
        <p:txBody>
          <a:bodyPr/>
          <a:lstStyle>
            <a:lvl1pPr marL="0" indent="0">
              <a:buNone/>
              <a:defRPr sz="1600"/>
            </a:lvl1pPr>
            <a:lvl2pPr marL="536372" indent="0">
              <a:buNone/>
              <a:defRPr sz="1400"/>
            </a:lvl2pPr>
            <a:lvl3pPr marL="1072743" indent="0">
              <a:buNone/>
              <a:defRPr sz="1200"/>
            </a:lvl3pPr>
            <a:lvl4pPr marL="1609115" indent="0">
              <a:buNone/>
              <a:defRPr sz="1100"/>
            </a:lvl4pPr>
            <a:lvl5pPr marL="2145487" indent="0">
              <a:buNone/>
              <a:defRPr sz="1100"/>
            </a:lvl5pPr>
            <a:lvl6pPr marL="2681859" indent="0">
              <a:buNone/>
              <a:defRPr sz="1100"/>
            </a:lvl6pPr>
            <a:lvl7pPr marL="3218230" indent="0">
              <a:buNone/>
              <a:defRPr sz="1100"/>
            </a:lvl7pPr>
            <a:lvl8pPr marL="3754602" indent="0">
              <a:buNone/>
              <a:defRPr sz="1100"/>
            </a:lvl8pPr>
            <a:lvl9pPr marL="4290974"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FC73246-DFBC-4B9F-A098-CA0C8E348157}" type="datetimeFigureOut">
              <a:rPr lang="en-GB" smtClean="0"/>
              <a:t>23/04/2019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589EF86-9E23-4A7E-A653-B7A4107F35F8}" type="slidenum">
              <a:rPr lang="en-GB" smtClean="0"/>
              <a:t>‹#›</a:t>
            </a:fld>
            <a:endParaRPr lang="en-GB" dirty="0"/>
          </a:p>
        </p:txBody>
      </p:sp>
    </p:spTree>
    <p:extLst>
      <p:ext uri="{BB962C8B-B14F-4D97-AF65-F5344CB8AC3E}">
        <p14:creationId xmlns:p14="http://schemas.microsoft.com/office/powerpoint/2010/main" val="3417570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0000"/>
            <a:lum/>
          </a:blip>
          <a:srcRect/>
          <a:stretch>
            <a:fillRect t="-22000" b="-2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9"/>
            <a:ext cx="8915400" cy="1143000"/>
          </a:xfrm>
          <a:prstGeom prst="rect">
            <a:avLst/>
          </a:prstGeom>
        </p:spPr>
        <p:txBody>
          <a:bodyPr vert="horz" lIns="107275" tIns="53637" rIns="107275" bIns="53637"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107275" tIns="53637" rIns="107275" bIns="5363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2"/>
            <a:ext cx="2311400" cy="365125"/>
          </a:xfrm>
          <a:prstGeom prst="rect">
            <a:avLst/>
          </a:prstGeom>
        </p:spPr>
        <p:txBody>
          <a:bodyPr vert="horz" lIns="107275" tIns="53637" rIns="107275" bIns="53637" rtlCol="0" anchor="ctr"/>
          <a:lstStyle>
            <a:lvl1pPr algn="l">
              <a:defRPr sz="1400">
                <a:solidFill>
                  <a:schemeClr val="tx1">
                    <a:tint val="75000"/>
                  </a:schemeClr>
                </a:solidFill>
              </a:defRPr>
            </a:lvl1pPr>
          </a:lstStyle>
          <a:p>
            <a:fld id="{BFC73246-DFBC-4B9F-A098-CA0C8E348157}" type="datetimeFigureOut">
              <a:rPr lang="en-GB" smtClean="0"/>
              <a:t>23/04/2019</a:t>
            </a:fld>
            <a:endParaRPr lang="en-GB" dirty="0"/>
          </a:p>
        </p:txBody>
      </p:sp>
      <p:sp>
        <p:nvSpPr>
          <p:cNvPr id="5" name="Footer Placeholder 4"/>
          <p:cNvSpPr>
            <a:spLocks noGrp="1"/>
          </p:cNvSpPr>
          <p:nvPr>
            <p:ph type="ftr" sz="quarter" idx="3"/>
          </p:nvPr>
        </p:nvSpPr>
        <p:spPr>
          <a:xfrm>
            <a:off x="3384550" y="6356352"/>
            <a:ext cx="3136900" cy="365125"/>
          </a:xfrm>
          <a:prstGeom prst="rect">
            <a:avLst/>
          </a:prstGeom>
        </p:spPr>
        <p:txBody>
          <a:bodyPr vert="horz" lIns="107275" tIns="53637" rIns="107275" bIns="53637" rtlCol="0" anchor="ctr"/>
          <a:lstStyle>
            <a:lvl1pPr algn="ctr">
              <a:defRPr sz="14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7099300" y="6356352"/>
            <a:ext cx="2311400" cy="365125"/>
          </a:xfrm>
          <a:prstGeom prst="rect">
            <a:avLst/>
          </a:prstGeom>
        </p:spPr>
        <p:txBody>
          <a:bodyPr vert="horz" lIns="107275" tIns="53637" rIns="107275" bIns="53637" rtlCol="0" anchor="ctr"/>
          <a:lstStyle>
            <a:lvl1pPr algn="r">
              <a:defRPr sz="1400">
                <a:solidFill>
                  <a:schemeClr val="tx1">
                    <a:tint val="75000"/>
                  </a:schemeClr>
                </a:solidFill>
              </a:defRPr>
            </a:lvl1pPr>
          </a:lstStyle>
          <a:p>
            <a:fld id="{2589EF86-9E23-4A7E-A653-B7A4107F35F8}" type="slidenum">
              <a:rPr lang="en-GB" smtClean="0"/>
              <a:t>‹#›</a:t>
            </a:fld>
            <a:endParaRPr lang="en-GB" dirty="0"/>
          </a:p>
        </p:txBody>
      </p:sp>
    </p:spTree>
    <p:extLst>
      <p:ext uri="{BB962C8B-B14F-4D97-AF65-F5344CB8AC3E}">
        <p14:creationId xmlns:p14="http://schemas.microsoft.com/office/powerpoint/2010/main" val="28845160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1072743" rtl="0" eaLnBrk="1" latinLnBrk="0" hangingPunct="1">
        <a:spcBef>
          <a:spcPct val="0"/>
        </a:spcBef>
        <a:buNone/>
        <a:defRPr sz="5200" kern="1200">
          <a:solidFill>
            <a:schemeClr val="tx1"/>
          </a:solidFill>
          <a:latin typeface="+mj-lt"/>
          <a:ea typeface="+mj-ea"/>
          <a:cs typeface="+mj-cs"/>
        </a:defRPr>
      </a:lvl1pPr>
    </p:titleStyle>
    <p:bodyStyle>
      <a:lvl1pPr marL="402279" indent="-402279" algn="l" defTabSz="1072743"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71604" indent="-335232" algn="l" defTabSz="1072743"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40929" indent="-268186" algn="l" defTabSz="1072743"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77301" indent="-268186" algn="l" defTabSz="1072743"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413673" indent="-268186" algn="l" defTabSz="1072743"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950045" indent="-268186" algn="l" defTabSz="1072743"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86416" indent="-268186" algn="l" defTabSz="1072743"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4022788" indent="-268186" algn="l" defTabSz="1072743"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559160" indent="-268186" algn="l" defTabSz="1072743"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72743" rtl="0" eaLnBrk="1" latinLnBrk="0" hangingPunct="1">
        <a:defRPr sz="2100" kern="1200">
          <a:solidFill>
            <a:schemeClr val="tx1"/>
          </a:solidFill>
          <a:latin typeface="+mn-lt"/>
          <a:ea typeface="+mn-ea"/>
          <a:cs typeface="+mn-cs"/>
        </a:defRPr>
      </a:lvl1pPr>
      <a:lvl2pPr marL="536372" algn="l" defTabSz="1072743" rtl="0" eaLnBrk="1" latinLnBrk="0" hangingPunct="1">
        <a:defRPr sz="2100" kern="1200">
          <a:solidFill>
            <a:schemeClr val="tx1"/>
          </a:solidFill>
          <a:latin typeface="+mn-lt"/>
          <a:ea typeface="+mn-ea"/>
          <a:cs typeface="+mn-cs"/>
        </a:defRPr>
      </a:lvl2pPr>
      <a:lvl3pPr marL="1072743" algn="l" defTabSz="1072743" rtl="0" eaLnBrk="1" latinLnBrk="0" hangingPunct="1">
        <a:defRPr sz="2100" kern="1200">
          <a:solidFill>
            <a:schemeClr val="tx1"/>
          </a:solidFill>
          <a:latin typeface="+mn-lt"/>
          <a:ea typeface="+mn-ea"/>
          <a:cs typeface="+mn-cs"/>
        </a:defRPr>
      </a:lvl3pPr>
      <a:lvl4pPr marL="1609115" algn="l" defTabSz="1072743" rtl="0" eaLnBrk="1" latinLnBrk="0" hangingPunct="1">
        <a:defRPr sz="2100" kern="1200">
          <a:solidFill>
            <a:schemeClr val="tx1"/>
          </a:solidFill>
          <a:latin typeface="+mn-lt"/>
          <a:ea typeface="+mn-ea"/>
          <a:cs typeface="+mn-cs"/>
        </a:defRPr>
      </a:lvl4pPr>
      <a:lvl5pPr marL="2145487" algn="l" defTabSz="1072743" rtl="0" eaLnBrk="1" latinLnBrk="0" hangingPunct="1">
        <a:defRPr sz="2100" kern="1200">
          <a:solidFill>
            <a:schemeClr val="tx1"/>
          </a:solidFill>
          <a:latin typeface="+mn-lt"/>
          <a:ea typeface="+mn-ea"/>
          <a:cs typeface="+mn-cs"/>
        </a:defRPr>
      </a:lvl5pPr>
      <a:lvl6pPr marL="2681859" algn="l" defTabSz="1072743" rtl="0" eaLnBrk="1" latinLnBrk="0" hangingPunct="1">
        <a:defRPr sz="2100" kern="1200">
          <a:solidFill>
            <a:schemeClr val="tx1"/>
          </a:solidFill>
          <a:latin typeface="+mn-lt"/>
          <a:ea typeface="+mn-ea"/>
          <a:cs typeface="+mn-cs"/>
        </a:defRPr>
      </a:lvl6pPr>
      <a:lvl7pPr marL="3218230" algn="l" defTabSz="1072743" rtl="0" eaLnBrk="1" latinLnBrk="0" hangingPunct="1">
        <a:defRPr sz="2100" kern="1200">
          <a:solidFill>
            <a:schemeClr val="tx1"/>
          </a:solidFill>
          <a:latin typeface="+mn-lt"/>
          <a:ea typeface="+mn-ea"/>
          <a:cs typeface="+mn-cs"/>
        </a:defRPr>
      </a:lvl7pPr>
      <a:lvl8pPr marL="3754602" algn="l" defTabSz="1072743" rtl="0" eaLnBrk="1" latinLnBrk="0" hangingPunct="1">
        <a:defRPr sz="2100" kern="1200">
          <a:solidFill>
            <a:schemeClr val="tx1"/>
          </a:solidFill>
          <a:latin typeface="+mn-lt"/>
          <a:ea typeface="+mn-ea"/>
          <a:cs typeface="+mn-cs"/>
        </a:defRPr>
      </a:lvl8pPr>
      <a:lvl9pPr marL="4290974" algn="l" defTabSz="1072743"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t="-22000" b="-2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A80E00-A590-4703-B6C2-95EA866F3595}"/>
              </a:ext>
            </a:extLst>
          </p:cNvPr>
          <p:cNvSpPr txBox="1"/>
          <p:nvPr/>
        </p:nvSpPr>
        <p:spPr>
          <a:xfrm>
            <a:off x="598346" y="3017370"/>
            <a:ext cx="8685353" cy="1292662"/>
          </a:xfrm>
          <a:prstGeom prst="rect">
            <a:avLst/>
          </a:prstGeom>
          <a:solidFill>
            <a:srgbClr val="E7E6E6">
              <a:alpha val="50000"/>
            </a:srgbClr>
          </a:solidFill>
          <a:ln>
            <a:solidFill>
              <a:sysClr val="windowText" lastClr="000000"/>
            </a:solidFill>
          </a:ln>
          <a:effectLst/>
        </p:spPr>
        <p:txBody>
          <a:bodyPr wrap="square" rtlCol="0" anchor="t">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u="sng" kern="0" dirty="0">
                <a:solidFill>
                  <a:prstClr val="black"/>
                </a:solidFill>
                <a:latin typeface="Letter-join Plus 21" panose="02000505000000020003" pitchFamily="50" charset="0"/>
              </a:rPr>
              <a:t>W</a:t>
            </a:r>
            <a:r>
              <a:rPr lang="en-GB" sz="1600" b="1" u="sng" kern="0" dirty="0" err="1">
                <a:solidFill>
                  <a:prstClr val="black"/>
                </a:solidFill>
                <a:latin typeface="Letter-join Plus 21" panose="02000505000000020003" pitchFamily="50" charset="0"/>
              </a:rPr>
              <a:t>riting</a:t>
            </a:r>
            <a:r>
              <a:rPr lang="en-GB" sz="1600" b="1" u="sng" kern="0" dirty="0">
                <a:solidFill>
                  <a:prstClr val="black"/>
                </a:solidFill>
                <a:latin typeface="Letter-join Plus 21" panose="02000505000000020003" pitchFamily="50" charset="0"/>
              </a:rPr>
              <a:t>/Science – Letter Writing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500" i="0" strike="noStrike" kern="0" cap="none" spc="0" normalizeH="0" baseline="0" noProof="0" dirty="0">
                <a:ln>
                  <a:noFill/>
                </a:ln>
                <a:solidFill>
                  <a:prstClr val="black"/>
                </a:solidFill>
                <a:effectLst/>
                <a:uLnTx/>
                <a:uFillTx/>
                <a:latin typeface="Letter-join Plus 21" panose="02000505000000020003" pitchFamily="50" charset="0"/>
              </a:rPr>
              <a:t>Choose a </a:t>
            </a:r>
            <a:r>
              <a:rPr lang="en-GB" sz="1500" kern="0" dirty="0">
                <a:solidFill>
                  <a:prstClr val="black"/>
                </a:solidFill>
                <a:latin typeface="Letter-join Plus 21" panose="02000505000000020003" pitchFamily="50" charset="0"/>
              </a:rPr>
              <a:t>well known scientist or naturalist from either the past or present. Think about what you would like to know about them and write a letter to them. Think about what you would like to know: what or who motivated them; what mistakes have they made; what do they think is their greatest achievement or how worried are they about the future of our planet and what they would like to do about it.</a:t>
            </a:r>
            <a:endParaRPr kumimoji="0" lang="en-GB" sz="1500" i="0" strike="noStrike" kern="0" cap="none" spc="0" normalizeH="0" baseline="0" noProof="0" dirty="0">
              <a:ln>
                <a:noFill/>
              </a:ln>
              <a:solidFill>
                <a:prstClr val="black"/>
              </a:solidFill>
              <a:effectLst/>
              <a:uLnTx/>
              <a:uFillTx/>
              <a:latin typeface="Letter-join Plus 21" panose="02000505000000020003" pitchFamily="50" charset="0"/>
            </a:endParaRPr>
          </a:p>
        </p:txBody>
      </p:sp>
      <p:sp>
        <p:nvSpPr>
          <p:cNvPr id="5" name="TextBox 4">
            <a:extLst>
              <a:ext uri="{FF2B5EF4-FFF2-40B4-BE49-F238E27FC236}">
                <a16:creationId xmlns:a16="http://schemas.microsoft.com/office/drawing/2014/main" id="{C992CAB6-ED1E-4052-B7F1-0446979E5752}"/>
              </a:ext>
            </a:extLst>
          </p:cNvPr>
          <p:cNvSpPr txBox="1"/>
          <p:nvPr/>
        </p:nvSpPr>
        <p:spPr>
          <a:xfrm>
            <a:off x="585646" y="5762907"/>
            <a:ext cx="8698053" cy="1031051"/>
          </a:xfrm>
          <a:prstGeom prst="rect">
            <a:avLst/>
          </a:prstGeom>
          <a:solidFill>
            <a:srgbClr val="E7E6E6">
              <a:alpha val="50000"/>
            </a:srgbClr>
          </a:solidFill>
          <a:ln>
            <a:solidFill>
              <a:sysClr val="windowText" lastClr="000000"/>
            </a:solidFill>
          </a:ln>
          <a:effectLst/>
        </p:spPr>
        <p:txBody>
          <a:bodyPr wrap="square" rtlCol="0">
            <a:spAutoFit/>
          </a:bodyPr>
          <a:lstStyle/>
          <a:p>
            <a:pPr lvl="0" algn="ctr" defTabSz="914400">
              <a:defRPr/>
            </a:pPr>
            <a:r>
              <a:rPr lang="en-US" sz="1600" b="1" u="sng" kern="0" dirty="0">
                <a:solidFill>
                  <a:prstClr val="black"/>
                </a:solidFill>
                <a:latin typeface="Letter-join Plus 21" panose="02000505000000020003" pitchFamily="50" charset="0"/>
              </a:rPr>
              <a:t>Creative Learning – Animals, Plants or Microorganisms</a:t>
            </a:r>
          </a:p>
          <a:p>
            <a:pPr lvl="0" algn="ctr" defTabSz="914400">
              <a:defRPr/>
            </a:pPr>
            <a:r>
              <a:rPr lang="en-US" sz="1500" kern="0" dirty="0">
                <a:solidFill>
                  <a:prstClr val="black"/>
                </a:solidFill>
                <a:latin typeface="Letter-join Plus 21" panose="02000505000000020003" pitchFamily="50" charset="0"/>
              </a:rPr>
              <a:t>As part of our Science curriculum, we are investigating the life cycles and characteristics of plants, animals and micro-organisms. Choose and then draw your own scientific and labelled illustration of an exquisite example of our planet’s varied flora or fauna – animal, plant or microorganism.</a:t>
            </a:r>
          </a:p>
        </p:txBody>
      </p:sp>
      <p:sp>
        <p:nvSpPr>
          <p:cNvPr id="6" name="TextBox 5">
            <a:extLst>
              <a:ext uri="{FF2B5EF4-FFF2-40B4-BE49-F238E27FC236}">
                <a16:creationId xmlns:a16="http://schemas.microsoft.com/office/drawing/2014/main" id="{277B27C4-9029-44D3-AD38-AFF1895D6040}"/>
              </a:ext>
            </a:extLst>
          </p:cNvPr>
          <p:cNvSpPr txBox="1"/>
          <p:nvPr/>
        </p:nvSpPr>
        <p:spPr>
          <a:xfrm>
            <a:off x="585646" y="64042"/>
            <a:ext cx="8723453" cy="1061829"/>
          </a:xfrm>
          <a:prstGeom prst="rect">
            <a:avLst/>
          </a:prstGeom>
          <a:solidFill>
            <a:srgbClr val="E7E6E6">
              <a:alpha val="50000"/>
            </a:srgbClr>
          </a:solidFill>
          <a:ln>
            <a:solidFill>
              <a:sysClr val="windowText" lastClr="000000"/>
            </a:solidFill>
          </a:ln>
          <a:effectLst/>
        </p:spPr>
        <p:txBody>
          <a:bodyPr wrap="square" rtlCol="0">
            <a:spAutoFit/>
          </a:bodyPr>
          <a:lstStyle/>
          <a:p>
            <a:pPr lvl="0" algn="ctr" defTabSz="914400">
              <a:defRPr/>
            </a:pPr>
            <a:r>
              <a:rPr kumimoji="0" lang="en-GB" sz="1600" b="1" i="0" u="sng" strike="noStrike" kern="0" cap="none" spc="0" normalizeH="0" baseline="0" noProof="0" dirty="0">
                <a:ln>
                  <a:noFill/>
                </a:ln>
                <a:solidFill>
                  <a:prstClr val="black"/>
                </a:solidFill>
                <a:effectLst/>
                <a:uLnTx/>
                <a:uFillTx/>
                <a:latin typeface="Letter-join Plus 21" panose="02000505000000020003" pitchFamily="50" charset="0"/>
              </a:rPr>
              <a:t>Class 4 –Homework Grid  </a:t>
            </a:r>
            <a:r>
              <a:rPr lang="en-GB" sz="1600" b="1" u="sng" kern="0" dirty="0">
                <a:solidFill>
                  <a:prstClr val="black"/>
                </a:solidFill>
                <a:latin typeface="Letter-join Plus 21" panose="02000505000000020003" pitchFamily="50" charset="0"/>
              </a:rPr>
              <a:t>23</a:t>
            </a:r>
            <a:r>
              <a:rPr kumimoji="0" lang="en-GB" sz="1600" b="1" i="0" u="sng" strike="noStrike" kern="0" cap="none" spc="0" normalizeH="0" baseline="0" noProof="0" dirty="0">
                <a:ln>
                  <a:noFill/>
                </a:ln>
                <a:solidFill>
                  <a:prstClr val="black"/>
                </a:solidFill>
                <a:effectLst/>
                <a:uLnTx/>
                <a:uFillTx/>
                <a:latin typeface="Letter-join Plus 21" panose="02000505000000020003" pitchFamily="50" charset="0"/>
              </a:rPr>
              <a:t>.04.19 to 07</a:t>
            </a:r>
            <a:r>
              <a:rPr lang="en-GB" sz="1600" b="1" u="sng" kern="0" dirty="0">
                <a:solidFill>
                  <a:prstClr val="black"/>
                </a:solidFill>
                <a:latin typeface="Letter-join Plus 21" panose="02000505000000020003" pitchFamily="50" charset="0"/>
              </a:rPr>
              <a:t>.05.19</a:t>
            </a:r>
          </a:p>
          <a:p>
            <a:pPr lvl="0" algn="ctr" defTabSz="914400">
              <a:defRPr/>
            </a:pPr>
            <a:r>
              <a:rPr kumimoji="0" lang="en-GB" sz="1500" b="0" i="0" u="none" strike="noStrike" kern="0" cap="none" spc="0" normalizeH="0" baseline="0" noProof="0" dirty="0">
                <a:ln>
                  <a:noFill/>
                </a:ln>
                <a:solidFill>
                  <a:prstClr val="black"/>
                </a:solidFill>
                <a:effectLst/>
                <a:uLnTx/>
                <a:uFillTx/>
                <a:latin typeface="Letter-join Plus 21" panose="02000505000000020003" pitchFamily="50" charset="0"/>
              </a:rPr>
              <a:t>We will celebrate and share your homework and creations on </a:t>
            </a:r>
            <a:r>
              <a:rPr lang="en-GB" sz="1500" b="1" u="sng" kern="0" dirty="0">
                <a:solidFill>
                  <a:prstClr val="black"/>
                </a:solidFill>
                <a:latin typeface="Letter-join Plus 21" panose="02000505000000020003" pitchFamily="50" charset="0"/>
              </a:rPr>
              <a:t>Tuesday</a:t>
            </a:r>
            <a:r>
              <a:rPr kumimoji="0" lang="en-GB" sz="1500" b="1" i="0" u="sng" strike="noStrike" kern="0" cap="none" spc="0" normalizeH="0" baseline="0" noProof="0" dirty="0">
                <a:ln>
                  <a:noFill/>
                </a:ln>
                <a:solidFill>
                  <a:prstClr val="black"/>
                </a:solidFill>
                <a:effectLst/>
                <a:uLnTx/>
                <a:uFillTx/>
                <a:latin typeface="Letter-join Plus 21" panose="02000505000000020003" pitchFamily="50" charset="0"/>
              </a:rPr>
              <a:t> 7</a:t>
            </a:r>
            <a:r>
              <a:rPr kumimoji="0" lang="en-GB" sz="1500" b="1" i="0" u="sng" strike="noStrike" kern="0" cap="none" spc="0" normalizeH="0" baseline="30000" noProof="0" dirty="0">
                <a:ln>
                  <a:noFill/>
                </a:ln>
                <a:solidFill>
                  <a:prstClr val="black"/>
                </a:solidFill>
                <a:effectLst/>
                <a:uLnTx/>
                <a:uFillTx/>
                <a:latin typeface="Letter-join Plus 21" panose="02000505000000020003" pitchFamily="50" charset="0"/>
              </a:rPr>
              <a:t>th</a:t>
            </a:r>
            <a:r>
              <a:rPr kumimoji="0" lang="en-GB" sz="1500" b="1" i="0" u="sng" strike="noStrike" kern="0" cap="none" spc="0" normalizeH="0" baseline="0" noProof="0" dirty="0">
                <a:ln>
                  <a:noFill/>
                </a:ln>
                <a:solidFill>
                  <a:prstClr val="black"/>
                </a:solidFill>
                <a:effectLst/>
                <a:uLnTx/>
                <a:uFillTx/>
                <a:latin typeface="Letter-join Plus 21" panose="02000505000000020003" pitchFamily="50" charset="0"/>
              </a:rPr>
              <a:t> May. </a:t>
            </a:r>
            <a:r>
              <a:rPr kumimoji="0" lang="en-GB" sz="1500" b="0" i="0" u="none" strike="noStrike" kern="0" cap="none" spc="0" normalizeH="0" baseline="0" noProof="0" dirty="0">
                <a:ln>
                  <a:noFill/>
                </a:ln>
                <a:solidFill>
                  <a:prstClr val="black"/>
                </a:solidFill>
                <a:effectLst/>
                <a:uLnTx/>
                <a:uFillTx/>
                <a:latin typeface="Letter-join Plus 21" panose="02000505000000020003" pitchFamily="50" charset="0"/>
              </a:rPr>
              <a:t>Remember that you can use any paper you need from school and then carefully stick your beautifully and proudly  completed work into your homework folders. Y6 Spend a little time every evening using your revision books. </a:t>
            </a:r>
          </a:p>
        </p:txBody>
      </p:sp>
      <p:sp>
        <p:nvSpPr>
          <p:cNvPr id="7" name="TextBox 6">
            <a:extLst>
              <a:ext uri="{FF2B5EF4-FFF2-40B4-BE49-F238E27FC236}">
                <a16:creationId xmlns:a16="http://schemas.microsoft.com/office/drawing/2014/main" id="{9C1A04D2-570E-4870-B2C4-B55A70B3B1D2}"/>
              </a:ext>
            </a:extLst>
          </p:cNvPr>
          <p:cNvSpPr txBox="1"/>
          <p:nvPr/>
        </p:nvSpPr>
        <p:spPr>
          <a:xfrm>
            <a:off x="598346" y="4384517"/>
            <a:ext cx="8685353" cy="1292662"/>
          </a:xfrm>
          <a:prstGeom prst="rect">
            <a:avLst/>
          </a:prstGeom>
          <a:solidFill>
            <a:srgbClr val="E7E6E6">
              <a:alpha val="50000"/>
            </a:srgbClr>
          </a:solidFill>
          <a:ln>
            <a:solidFill>
              <a:sysClr val="windowText" lastClr="000000"/>
            </a:solidFill>
          </a:ln>
          <a:effectLst/>
        </p:spPr>
        <p:txBody>
          <a:bodyPr wrap="square" rtlCol="0" anchor="t">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sng" strike="noStrike" kern="0" cap="none" spc="0" normalizeH="0" baseline="0" noProof="0" dirty="0">
                <a:ln>
                  <a:noFill/>
                </a:ln>
                <a:solidFill>
                  <a:prstClr val="black"/>
                </a:solidFill>
                <a:effectLst/>
                <a:uLnTx/>
                <a:uFillTx/>
                <a:latin typeface="Letter-join Plus 21"/>
              </a:rPr>
              <a:t>English – Spelling </a:t>
            </a:r>
            <a:endParaRPr lang="en-GB" sz="1600" b="1" u="sng" kern="0" dirty="0">
              <a:solidFill>
                <a:prstClr val="black"/>
              </a:solidFill>
              <a:latin typeface="Letter-join Plus 21"/>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GB" sz="1500" kern="0" dirty="0">
                <a:solidFill>
                  <a:prstClr val="black"/>
                </a:solidFill>
                <a:latin typeface="Letter-join Plus 21"/>
              </a:rPr>
              <a:t>How well do you already know the Year 5 and 6 list of words that we often use and that can sometimes be misspelt? Study the complete list carefully and identify those words (up to a maximum of 20) that you are not so sure about how to spell. Then, using your preferred method of learning (pyramids, speed, shape) make sure that you can spell and use each of them correctly.</a:t>
            </a:r>
            <a:endParaRPr kumimoji="0" lang="en-US" sz="1500" i="0" strike="noStrike" kern="0" cap="none" spc="0" normalizeH="0" baseline="0" noProof="0" dirty="0">
              <a:ln>
                <a:noFill/>
              </a:ln>
              <a:solidFill>
                <a:prstClr val="black"/>
              </a:solidFill>
              <a:effectLst/>
              <a:uLnTx/>
              <a:uFillTx/>
              <a:latin typeface="Letter-join Plus 21"/>
            </a:endParaRPr>
          </a:p>
        </p:txBody>
      </p:sp>
      <p:sp>
        <p:nvSpPr>
          <p:cNvPr id="8" name="TextBox 7">
            <a:extLst>
              <a:ext uri="{FF2B5EF4-FFF2-40B4-BE49-F238E27FC236}">
                <a16:creationId xmlns:a16="http://schemas.microsoft.com/office/drawing/2014/main" id="{418C7087-B173-42AE-B32B-4A3F1BA7B7D5}"/>
              </a:ext>
            </a:extLst>
          </p:cNvPr>
          <p:cNvSpPr txBox="1"/>
          <p:nvPr/>
        </p:nvSpPr>
        <p:spPr>
          <a:xfrm>
            <a:off x="598346" y="1224567"/>
            <a:ext cx="8698053" cy="1708160"/>
          </a:xfrm>
          <a:prstGeom prst="rect">
            <a:avLst/>
          </a:prstGeom>
          <a:solidFill>
            <a:srgbClr val="E7E6E6">
              <a:alpha val="50000"/>
            </a:srgbClr>
          </a:solidFill>
          <a:ln>
            <a:solidFill>
              <a:sysClr val="windowText" lastClr="000000"/>
            </a:solidFill>
          </a:ln>
          <a:effectLst/>
        </p:spPr>
        <p:txBody>
          <a:bodyPr wrap="square" rtlCol="0" anchor="t">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sng" strike="noStrike" kern="0" cap="none" spc="0" normalizeH="0" baseline="0" noProof="0" dirty="0">
                <a:ln>
                  <a:noFill/>
                </a:ln>
                <a:solidFill>
                  <a:prstClr val="black"/>
                </a:solidFill>
                <a:effectLst/>
                <a:uLnTx/>
                <a:uFillTx/>
                <a:latin typeface="Letter-join Plus 21" panose="02000505000000020003" pitchFamily="50" charset="0"/>
              </a:rPr>
              <a:t>Maths - Subtraction</a:t>
            </a:r>
            <a:endParaRPr kumimoji="0" lang="en-GB" sz="1500" b="1" i="0" u="sng" strike="noStrike" kern="0" cap="none" spc="0" normalizeH="0" baseline="0" noProof="0" dirty="0">
              <a:ln>
                <a:noFill/>
              </a:ln>
              <a:solidFill>
                <a:prstClr val="black"/>
              </a:solidFill>
              <a:effectLst/>
              <a:uLnTx/>
              <a:uFillTx/>
              <a:latin typeface="Letter-join Plus 21" panose="02000505000000020003" pitchFamily="50"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GB" sz="1500" b="1" kern="0" dirty="0">
                <a:solidFill>
                  <a:prstClr val="black"/>
                </a:solidFill>
                <a:latin typeface="Letter-join Plus 21" panose="02000505000000020003" pitchFamily="50" charset="0"/>
              </a:rPr>
              <a:t>Mymaths</a:t>
            </a:r>
            <a:r>
              <a:rPr lang="en-GB" sz="1500" kern="0" dirty="0">
                <a:solidFill>
                  <a:prstClr val="black"/>
                </a:solidFill>
                <a:latin typeface="Letter-join Plus 21" panose="02000505000000020003" pitchFamily="50" charset="0"/>
              </a:rPr>
              <a:t> – Written and Mental methods of Subtraction.  Please log in and don’t forget to ‘go to the checkout’ so that your answers are submitted.</a:t>
            </a:r>
          </a:p>
          <a:p>
            <a:pPr marL="0" marR="0" lvl="0" indent="0" defTabSz="914400" eaLnBrk="1" fontAlgn="auto" latinLnBrk="0" hangingPunct="1">
              <a:lnSpc>
                <a:spcPct val="100000"/>
              </a:lnSpc>
              <a:spcBef>
                <a:spcPts val="0"/>
              </a:spcBef>
              <a:spcAft>
                <a:spcPts val="0"/>
              </a:spcAft>
              <a:buClrTx/>
              <a:buSzTx/>
              <a:buFontTx/>
              <a:buNone/>
              <a:tabLst/>
              <a:defRPr/>
            </a:pPr>
            <a:r>
              <a:rPr lang="en-GB" sz="1500" b="1" kern="0" dirty="0">
                <a:solidFill>
                  <a:prstClr val="black"/>
                </a:solidFill>
                <a:latin typeface="Letter-join Plus 21" panose="02000505000000020003" pitchFamily="50" charset="0"/>
              </a:rPr>
              <a:t>Calculations</a:t>
            </a:r>
            <a:r>
              <a:rPr lang="en-GB" sz="1500" kern="0" dirty="0">
                <a:solidFill>
                  <a:prstClr val="black"/>
                </a:solidFill>
                <a:latin typeface="Letter-join Plus 21" panose="02000505000000020003" pitchFamily="50" charset="0"/>
              </a:rPr>
              <a:t> – Find the change from a £10 note from at least ten of your favourite food items. Show your calculations. </a:t>
            </a:r>
          </a:p>
          <a:p>
            <a:pPr defTabSz="914400">
              <a:defRPr/>
            </a:pPr>
            <a:r>
              <a:rPr lang="en-GB" sz="1500" b="1" kern="0" dirty="0">
                <a:latin typeface="Letter-join Plus 21"/>
              </a:rPr>
              <a:t>Y6</a:t>
            </a:r>
            <a:r>
              <a:rPr lang="en-GB" sz="1500" kern="0" dirty="0">
                <a:latin typeface="Letter-join Plus 21"/>
              </a:rPr>
              <a:t> – Continue to use your revision books as frequently as you can to support your understanding in any areas you lack confidence</a:t>
            </a:r>
            <a:endParaRPr lang="en-GB">
              <a:latin typeface="Letter-join Plus 21"/>
            </a:endParaRPr>
          </a:p>
        </p:txBody>
      </p:sp>
    </p:spTree>
    <p:extLst>
      <p:ext uri="{BB962C8B-B14F-4D97-AF65-F5344CB8AC3E}">
        <p14:creationId xmlns:p14="http://schemas.microsoft.com/office/powerpoint/2010/main" val="289752675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ln/>
      </a:spPr>
      <a:bodyPr wrap="square" rtlCol="0">
        <a:spAutoFit/>
      </a:bodyPr>
      <a:lstStyle>
        <a:defPPr>
          <a:defRPr dirty="0" smtClean="0">
            <a:latin typeface="Tw Cen MT" panose="020B0602020104020603" pitchFamily="34" charset="0"/>
          </a:defRPr>
        </a:defPPr>
      </a:lstStyle>
      <a:style>
        <a:lnRef idx="2">
          <a:schemeClr val="dk1"/>
        </a:lnRef>
        <a:fillRef idx="1">
          <a:schemeClr val="lt1"/>
        </a:fillRef>
        <a:effectRef idx="0">
          <a:schemeClr val="dk1"/>
        </a:effectRef>
        <a:fontRef idx="minor">
          <a:schemeClr val="dk1"/>
        </a:fontRef>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16D97CF643F3B4C891E455C3E198E43" ma:contentTypeVersion="8" ma:contentTypeDescription="Create a new document." ma:contentTypeScope="" ma:versionID="9c9360ac1911ac4f51c7504430db8598">
  <xsd:schema xmlns:xsd="http://www.w3.org/2001/XMLSchema" xmlns:xs="http://www.w3.org/2001/XMLSchema" xmlns:p="http://schemas.microsoft.com/office/2006/metadata/properties" xmlns:ns2="692d04be-0bf4-4e6c-bcaa-e0edf3ef3441" xmlns:ns3="433fc0c2-00db-4c5d-bed1-52f6a93333ee" targetNamespace="http://schemas.microsoft.com/office/2006/metadata/properties" ma:root="true" ma:fieldsID="d4c7f0ca617af93b14856d0aa6dc5c8e" ns2:_="" ns3:_="">
    <xsd:import namespace="692d04be-0bf4-4e6c-bcaa-e0edf3ef3441"/>
    <xsd:import namespace="433fc0c2-00db-4c5d-bed1-52f6a93333e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2d04be-0bf4-4e6c-bcaa-e0edf3ef34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3fc0c2-00db-4c5d-bed1-52f6a93333e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33fc0c2-00db-4c5d-bed1-52f6a93333ee">
      <UserInfo>
        <DisplayName>Becky Robson</DisplayName>
        <AccountId>44</AccountId>
        <AccountType/>
      </UserInfo>
    </SharedWithUsers>
  </documentManagement>
</p:properties>
</file>

<file path=customXml/itemProps1.xml><?xml version="1.0" encoding="utf-8"?>
<ds:datastoreItem xmlns:ds="http://schemas.openxmlformats.org/officeDocument/2006/customXml" ds:itemID="{37E84F97-538E-4AC5-B30F-433552A1A621}">
  <ds:schemaRefs>
    <ds:schemaRef ds:uri="http://schemas.microsoft.com/sharepoint/v3/contenttype/forms"/>
  </ds:schemaRefs>
</ds:datastoreItem>
</file>

<file path=customXml/itemProps2.xml><?xml version="1.0" encoding="utf-8"?>
<ds:datastoreItem xmlns:ds="http://schemas.openxmlformats.org/officeDocument/2006/customXml" ds:itemID="{9C951C6E-0DEC-471C-A7AD-F5D3C89A5DAD}"/>
</file>

<file path=customXml/itemProps3.xml><?xml version="1.0" encoding="utf-8"?>
<ds:datastoreItem xmlns:ds="http://schemas.openxmlformats.org/officeDocument/2006/customXml" ds:itemID="{508DBF86-4DD8-4A5B-B042-42B5F5FEDC8C}">
  <ds:schemaRefs>
    <ds:schemaRef ds:uri="http://purl.org/dc/dcmitype/"/>
    <ds:schemaRef ds:uri="http://purl.org/dc/elements/1.1/"/>
    <ds:schemaRef ds:uri="http://schemas.microsoft.com/office/2006/documentManagement/types"/>
    <ds:schemaRef ds:uri="http://schemas.microsoft.com/office/infopath/2007/PartnerControls"/>
    <ds:schemaRef ds:uri="692d04be-0bf4-4e6c-bcaa-e0edf3ef3441"/>
    <ds:schemaRef ds:uri="433fc0c2-00db-4c5d-bed1-52f6a93333ee"/>
    <ds:schemaRef ds:uri="http://purl.org/dc/term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458</TotalTime>
  <Words>369</Words>
  <Application>Microsoft Office PowerPoint</Application>
  <PresentationFormat>A4 Paper (210x297 mm)</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Letter-join Plus 21</vt:lpstr>
      <vt:lpstr>blank</vt:lpstr>
      <vt:lpstr>PowerPoint Presentation</vt:lpstr>
    </vt:vector>
  </TitlesOfParts>
  <Company>CLMAT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Pritchard</dc:creator>
  <cp:lastModifiedBy>Gwen Bosley</cp:lastModifiedBy>
  <cp:revision>96</cp:revision>
  <cp:lastPrinted>2019-04-23T09:01:26Z</cp:lastPrinted>
  <dcterms:created xsi:type="dcterms:W3CDTF">2017-09-24T16:03:40Z</dcterms:created>
  <dcterms:modified xsi:type="dcterms:W3CDTF">2019-04-23T09:02:05Z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0x010100B16D97CF643F3B4C891E455C3E198E43</vt:lpwstr>
  </property>
</Properties>
</file>